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Roboto"/>
      <p:regular r:id="rId13"/>
      <p:bold r:id="rId14"/>
      <p:italic r:id="rId15"/>
      <p:boldItalic r:id="rId16"/>
    </p:embeddedFont>
    <p:embeddedFont>
      <p:font typeface="Montserrat"/>
      <p:regular r:id="rId17"/>
      <p:bold r:id="rId18"/>
      <p:italic r:id="rId19"/>
      <p:boldItalic r:id="rId20"/>
    </p:embeddedFont>
    <p:embeddedFont>
      <p:font typeface="Lato"/>
      <p:regular r:id="rId21"/>
      <p:bold r:id="rId22"/>
      <p:italic r:id="rId23"/>
      <p:boldItalic r:id="rId24"/>
    </p:embeddedFont>
    <p:embeddedFont>
      <p:font typeface="Average"/>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Average-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Roboto-regular.fntdata"/><Relationship Id="rId12" Type="http://schemas.openxmlformats.org/officeDocument/2006/relationships/slide" Target="slides/slide8.xml"/><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Montserrat-regular.fntdata"/><Relationship Id="rId16" Type="http://schemas.openxmlformats.org/officeDocument/2006/relationships/font" Target="fonts/Roboto-boldItalic.fntdata"/><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jpg>
</file>

<file path=ppt/media/image4.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dk2"/>
              </a:buClr>
              <a:buSzPts val="1300"/>
              <a:buChar char="●"/>
              <a:defRPr>
                <a:solidFill>
                  <a:schemeClr val="dk2"/>
                </a:solidFill>
              </a:defRPr>
            </a:lvl1pPr>
            <a:lvl2pPr indent="-298450" lvl="1" marL="914400">
              <a:spcBef>
                <a:spcPts val="1600"/>
              </a:spcBef>
              <a:spcAft>
                <a:spcPts val="0"/>
              </a:spcAft>
              <a:buClr>
                <a:schemeClr val="dk2"/>
              </a:buClr>
              <a:buSzPts val="1100"/>
              <a:buChar char="○"/>
              <a:defRPr>
                <a:solidFill>
                  <a:schemeClr val="dk2"/>
                </a:solidFill>
              </a:defRPr>
            </a:lvl2pPr>
            <a:lvl3pPr indent="-298450" lvl="2" marL="1371600">
              <a:spcBef>
                <a:spcPts val="1600"/>
              </a:spcBef>
              <a:spcAft>
                <a:spcPts val="0"/>
              </a:spcAft>
              <a:buClr>
                <a:schemeClr val="dk2"/>
              </a:buClr>
              <a:buSzPts val="1100"/>
              <a:buChar char="■"/>
              <a:defRPr>
                <a:solidFill>
                  <a:schemeClr val="dk2"/>
                </a:solidFill>
              </a:defRPr>
            </a:lvl3pPr>
            <a:lvl4pPr indent="-298450" lvl="3" marL="1828800">
              <a:spcBef>
                <a:spcPts val="1600"/>
              </a:spcBef>
              <a:spcAft>
                <a:spcPts val="0"/>
              </a:spcAft>
              <a:buClr>
                <a:schemeClr val="dk2"/>
              </a:buClr>
              <a:buSzPts val="1100"/>
              <a:buChar char="●"/>
              <a:defRPr>
                <a:solidFill>
                  <a:schemeClr val="dk2"/>
                </a:solidFill>
              </a:defRPr>
            </a:lvl4pPr>
            <a:lvl5pPr indent="-298450" lvl="4" marL="2286000">
              <a:spcBef>
                <a:spcPts val="1600"/>
              </a:spcBef>
              <a:spcAft>
                <a:spcPts val="0"/>
              </a:spcAft>
              <a:buClr>
                <a:schemeClr val="dk2"/>
              </a:buClr>
              <a:buSzPts val="1100"/>
              <a:buChar char="○"/>
              <a:defRPr>
                <a:solidFill>
                  <a:schemeClr val="dk2"/>
                </a:solidFill>
              </a:defRPr>
            </a:lvl5pPr>
            <a:lvl6pPr indent="-298450" lvl="5" marL="2743200">
              <a:spcBef>
                <a:spcPts val="1600"/>
              </a:spcBef>
              <a:spcAft>
                <a:spcPts val="0"/>
              </a:spcAft>
              <a:buClr>
                <a:schemeClr val="dk2"/>
              </a:buClr>
              <a:buSzPts val="1100"/>
              <a:buChar char="■"/>
              <a:defRPr>
                <a:solidFill>
                  <a:schemeClr val="dk2"/>
                </a:solidFill>
              </a:defRPr>
            </a:lvl6pPr>
            <a:lvl7pPr indent="-298450" lvl="6" marL="3200400">
              <a:spcBef>
                <a:spcPts val="1600"/>
              </a:spcBef>
              <a:spcAft>
                <a:spcPts val="0"/>
              </a:spcAft>
              <a:buClr>
                <a:schemeClr val="dk2"/>
              </a:buClr>
              <a:buSzPts val="1100"/>
              <a:buChar char="●"/>
              <a:defRPr>
                <a:solidFill>
                  <a:schemeClr val="dk2"/>
                </a:solidFill>
              </a:defRPr>
            </a:lvl7pPr>
            <a:lvl8pPr indent="-298450" lvl="7" marL="3657600">
              <a:spcBef>
                <a:spcPts val="1600"/>
              </a:spcBef>
              <a:spcAft>
                <a:spcPts val="0"/>
              </a:spcAft>
              <a:buClr>
                <a:schemeClr val="dk2"/>
              </a:buClr>
              <a:buSzPts val="1100"/>
              <a:buChar char="○"/>
              <a:defRPr>
                <a:solidFill>
                  <a:schemeClr val="dk2"/>
                </a:solidFill>
              </a:defRPr>
            </a:lvl8pPr>
            <a:lvl9pPr indent="-298450" lvl="8" marL="411480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600"/>
              </a:spcBef>
              <a:spcAft>
                <a:spcPts val="0"/>
              </a:spcAft>
              <a:buClr>
                <a:schemeClr val="dk1"/>
              </a:buClr>
              <a:buSzPts val="1100"/>
              <a:buChar char="○"/>
              <a:defRPr>
                <a:solidFill>
                  <a:schemeClr val="dk1"/>
                </a:solidFill>
              </a:defRPr>
            </a:lvl2pPr>
            <a:lvl3pPr indent="-298450" lvl="2" marL="1371600">
              <a:spcBef>
                <a:spcPts val="1600"/>
              </a:spcBef>
              <a:spcAft>
                <a:spcPts val="0"/>
              </a:spcAft>
              <a:buClr>
                <a:schemeClr val="dk1"/>
              </a:buClr>
              <a:buSzPts val="1100"/>
              <a:buChar char="■"/>
              <a:defRPr>
                <a:solidFill>
                  <a:schemeClr val="dk1"/>
                </a:solidFill>
              </a:defRPr>
            </a:lvl3pPr>
            <a:lvl4pPr indent="-298450" lvl="3" marL="1828800">
              <a:spcBef>
                <a:spcPts val="1600"/>
              </a:spcBef>
              <a:spcAft>
                <a:spcPts val="0"/>
              </a:spcAft>
              <a:buClr>
                <a:schemeClr val="dk1"/>
              </a:buClr>
              <a:buSzPts val="1100"/>
              <a:buChar char="●"/>
              <a:defRPr>
                <a:solidFill>
                  <a:schemeClr val="dk1"/>
                </a:solidFill>
              </a:defRPr>
            </a:lvl4pPr>
            <a:lvl5pPr indent="-298450" lvl="4" marL="2286000">
              <a:spcBef>
                <a:spcPts val="1600"/>
              </a:spcBef>
              <a:spcAft>
                <a:spcPts val="0"/>
              </a:spcAft>
              <a:buClr>
                <a:schemeClr val="dk1"/>
              </a:buClr>
              <a:buSzPts val="1100"/>
              <a:buChar char="○"/>
              <a:defRPr>
                <a:solidFill>
                  <a:schemeClr val="dk1"/>
                </a:solidFill>
              </a:defRPr>
            </a:lvl5pPr>
            <a:lvl6pPr indent="-298450" lvl="5" marL="2743200">
              <a:spcBef>
                <a:spcPts val="1600"/>
              </a:spcBef>
              <a:spcAft>
                <a:spcPts val="0"/>
              </a:spcAft>
              <a:buClr>
                <a:schemeClr val="dk1"/>
              </a:buClr>
              <a:buSzPts val="1100"/>
              <a:buChar char="■"/>
              <a:defRPr>
                <a:solidFill>
                  <a:schemeClr val="dk1"/>
                </a:solidFill>
              </a:defRPr>
            </a:lvl6pPr>
            <a:lvl7pPr indent="-298450" lvl="6" marL="3200400">
              <a:spcBef>
                <a:spcPts val="1600"/>
              </a:spcBef>
              <a:spcAft>
                <a:spcPts val="0"/>
              </a:spcAft>
              <a:buClr>
                <a:schemeClr val="dk1"/>
              </a:buClr>
              <a:buSzPts val="1100"/>
              <a:buChar char="●"/>
              <a:defRPr>
                <a:solidFill>
                  <a:schemeClr val="dk1"/>
                </a:solidFill>
              </a:defRPr>
            </a:lvl7pPr>
            <a:lvl8pPr indent="-298450" lvl="7" marL="3657600">
              <a:spcBef>
                <a:spcPts val="1600"/>
              </a:spcBef>
              <a:spcAft>
                <a:spcPts val="0"/>
              </a:spcAft>
              <a:buClr>
                <a:schemeClr val="dk1"/>
              </a:buClr>
              <a:buSzPts val="1100"/>
              <a:buChar char="○"/>
              <a:defRPr>
                <a:solidFill>
                  <a:schemeClr val="dk1"/>
                </a:solidFill>
              </a:defRPr>
            </a:lvl8pPr>
            <a:lvl9pPr indent="-298450" lvl="8" marL="411480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600"/>
              </a:spcBef>
              <a:spcAft>
                <a:spcPts val="0"/>
              </a:spcAft>
              <a:buClr>
                <a:schemeClr val="dk1"/>
              </a:buClr>
              <a:buSzPts val="1100"/>
              <a:buChar char="○"/>
              <a:defRPr>
                <a:solidFill>
                  <a:schemeClr val="dk1"/>
                </a:solidFill>
              </a:defRPr>
            </a:lvl2pPr>
            <a:lvl3pPr indent="-298450" lvl="2" marL="1371600">
              <a:spcBef>
                <a:spcPts val="1600"/>
              </a:spcBef>
              <a:spcAft>
                <a:spcPts val="0"/>
              </a:spcAft>
              <a:buClr>
                <a:schemeClr val="dk1"/>
              </a:buClr>
              <a:buSzPts val="1100"/>
              <a:buChar char="■"/>
              <a:defRPr>
                <a:solidFill>
                  <a:schemeClr val="dk1"/>
                </a:solidFill>
              </a:defRPr>
            </a:lvl3pPr>
            <a:lvl4pPr indent="-298450" lvl="3" marL="1828800">
              <a:spcBef>
                <a:spcPts val="1600"/>
              </a:spcBef>
              <a:spcAft>
                <a:spcPts val="0"/>
              </a:spcAft>
              <a:buClr>
                <a:schemeClr val="dk1"/>
              </a:buClr>
              <a:buSzPts val="1100"/>
              <a:buChar char="●"/>
              <a:defRPr>
                <a:solidFill>
                  <a:schemeClr val="dk1"/>
                </a:solidFill>
              </a:defRPr>
            </a:lvl4pPr>
            <a:lvl5pPr indent="-298450" lvl="4" marL="2286000">
              <a:spcBef>
                <a:spcPts val="1600"/>
              </a:spcBef>
              <a:spcAft>
                <a:spcPts val="0"/>
              </a:spcAft>
              <a:buClr>
                <a:schemeClr val="dk1"/>
              </a:buClr>
              <a:buSzPts val="1100"/>
              <a:buChar char="○"/>
              <a:defRPr>
                <a:solidFill>
                  <a:schemeClr val="dk1"/>
                </a:solidFill>
              </a:defRPr>
            </a:lvl5pPr>
            <a:lvl6pPr indent="-298450" lvl="5" marL="2743200">
              <a:spcBef>
                <a:spcPts val="1600"/>
              </a:spcBef>
              <a:spcAft>
                <a:spcPts val="0"/>
              </a:spcAft>
              <a:buClr>
                <a:schemeClr val="dk1"/>
              </a:buClr>
              <a:buSzPts val="1100"/>
              <a:buChar char="■"/>
              <a:defRPr>
                <a:solidFill>
                  <a:schemeClr val="dk1"/>
                </a:solidFill>
              </a:defRPr>
            </a:lvl6pPr>
            <a:lvl7pPr indent="-298450" lvl="6" marL="3200400">
              <a:spcBef>
                <a:spcPts val="1600"/>
              </a:spcBef>
              <a:spcAft>
                <a:spcPts val="0"/>
              </a:spcAft>
              <a:buClr>
                <a:schemeClr val="dk1"/>
              </a:buClr>
              <a:buSzPts val="1100"/>
              <a:buChar char="●"/>
              <a:defRPr>
                <a:solidFill>
                  <a:schemeClr val="dk1"/>
                </a:solidFill>
              </a:defRPr>
            </a:lvl7pPr>
            <a:lvl8pPr indent="-298450" lvl="7" marL="3657600">
              <a:spcBef>
                <a:spcPts val="1600"/>
              </a:spcBef>
              <a:spcAft>
                <a:spcPts val="0"/>
              </a:spcAft>
              <a:buClr>
                <a:schemeClr val="dk1"/>
              </a:buClr>
              <a:buSzPts val="1100"/>
              <a:buChar char="○"/>
              <a:defRPr>
                <a:solidFill>
                  <a:schemeClr val="dk1"/>
                </a:solidFill>
              </a:defRPr>
            </a:lvl8pPr>
            <a:lvl9pPr indent="-298450" lvl="8" marL="411480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Team Name :- </a:t>
            </a:r>
            <a:r>
              <a:rPr b="1" lang="en-GB"/>
              <a:t>Cloud</a:t>
            </a:r>
            <a:r>
              <a:rPr b="1" lang="en-GB"/>
              <a:t> </a:t>
            </a:r>
            <a:r>
              <a:rPr b="1" lang="en-GB"/>
              <a:t>Hackers</a:t>
            </a:r>
            <a:endParaRPr b="1"/>
          </a:p>
        </p:txBody>
      </p:sp>
      <p:sp>
        <p:nvSpPr>
          <p:cNvPr id="229" name="Google Shape;229;p17"/>
          <p:cNvSpPr txBox="1"/>
          <p:nvPr>
            <p:ph idx="1" type="subTitle"/>
          </p:nvPr>
        </p:nvSpPr>
        <p:spPr>
          <a:xfrm>
            <a:off x="5083950" y="32762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000"/>
              <a:t>Theme :- </a:t>
            </a:r>
            <a:r>
              <a:rPr b="1" lang="en-GB" sz="2000"/>
              <a:t>Healthcare</a:t>
            </a:r>
            <a:endParaRPr b="1" sz="2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052550" y="359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 Details</a:t>
            </a:r>
            <a:endParaRPr/>
          </a:p>
        </p:txBody>
      </p:sp>
      <p:sp>
        <p:nvSpPr>
          <p:cNvPr id="235" name="Google Shape;235;p18"/>
          <p:cNvSpPr txBox="1"/>
          <p:nvPr/>
        </p:nvSpPr>
        <p:spPr>
          <a:xfrm>
            <a:off x="1052551" y="168132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Montserrat"/>
                <a:ea typeface="Montserrat"/>
                <a:cs typeface="Montserrat"/>
                <a:sym typeface="Montserrat"/>
              </a:rPr>
              <a:t>Team Leader</a:t>
            </a:r>
            <a:endParaRPr sz="1800">
              <a:solidFill>
                <a:schemeClr val="lt1"/>
              </a:solidFill>
              <a:latin typeface="Montserrat"/>
              <a:ea typeface="Montserrat"/>
              <a:cs typeface="Montserrat"/>
              <a:sym typeface="Montserrat"/>
            </a:endParaRPr>
          </a:p>
        </p:txBody>
      </p:sp>
      <p:sp>
        <p:nvSpPr>
          <p:cNvPr id="236" name="Google Shape;236;p18"/>
          <p:cNvSpPr txBox="1"/>
          <p:nvPr/>
        </p:nvSpPr>
        <p:spPr>
          <a:xfrm>
            <a:off x="1052551" y="224625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Montserrat"/>
                <a:ea typeface="Montserrat"/>
                <a:cs typeface="Montserrat"/>
                <a:sym typeface="Montserrat"/>
              </a:rPr>
              <a:t>Team Members</a:t>
            </a:r>
            <a:endParaRPr sz="1800">
              <a:solidFill>
                <a:schemeClr val="lt1"/>
              </a:solidFill>
              <a:latin typeface="Montserrat"/>
              <a:ea typeface="Montserrat"/>
              <a:cs typeface="Montserrat"/>
              <a:sym typeface="Montserrat"/>
            </a:endParaRPr>
          </a:p>
        </p:txBody>
      </p:sp>
      <p:sp>
        <p:nvSpPr>
          <p:cNvPr id="237" name="Google Shape;237;p18"/>
          <p:cNvSpPr txBox="1"/>
          <p:nvPr/>
        </p:nvSpPr>
        <p:spPr>
          <a:xfrm>
            <a:off x="4205426" y="168132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chemeClr val="lt1"/>
                </a:solidFill>
                <a:latin typeface="Montserrat"/>
                <a:ea typeface="Montserrat"/>
                <a:cs typeface="Montserrat"/>
                <a:sym typeface="Montserrat"/>
              </a:rPr>
              <a:t>Ayush Gupta</a:t>
            </a:r>
            <a:endParaRPr sz="2000">
              <a:solidFill>
                <a:schemeClr val="lt1"/>
              </a:solidFill>
              <a:latin typeface="Average"/>
              <a:ea typeface="Average"/>
              <a:cs typeface="Average"/>
              <a:sym typeface="Average"/>
            </a:endParaRPr>
          </a:p>
        </p:txBody>
      </p:sp>
      <p:sp>
        <p:nvSpPr>
          <p:cNvPr id="238" name="Google Shape;238;p18"/>
          <p:cNvSpPr txBox="1"/>
          <p:nvPr/>
        </p:nvSpPr>
        <p:spPr>
          <a:xfrm>
            <a:off x="4205426" y="2246250"/>
            <a:ext cx="3018300" cy="140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600">
                <a:solidFill>
                  <a:srgbClr val="FFFFFF"/>
                </a:solidFill>
                <a:latin typeface="Montserrat"/>
                <a:ea typeface="Montserrat"/>
                <a:cs typeface="Montserrat"/>
                <a:sym typeface="Montserrat"/>
              </a:rPr>
              <a:t>Neeraj Lodhi</a:t>
            </a:r>
            <a:endParaRPr sz="16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600">
                <a:solidFill>
                  <a:srgbClr val="FFFFFF"/>
                </a:solidFill>
                <a:latin typeface="Montserrat"/>
                <a:ea typeface="Montserrat"/>
                <a:cs typeface="Montserrat"/>
                <a:sym typeface="Montserrat"/>
              </a:rPr>
              <a:t>Vinit Sheetal</a:t>
            </a:r>
            <a:endParaRPr sz="16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600">
                <a:solidFill>
                  <a:schemeClr val="lt1"/>
                </a:solidFill>
                <a:latin typeface="Montserrat"/>
                <a:ea typeface="Montserrat"/>
                <a:cs typeface="Montserrat"/>
                <a:sym typeface="Montserrat"/>
              </a:rPr>
              <a:t>Nikshay Yadav</a:t>
            </a:r>
            <a:endParaRPr sz="1600">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244" name="Google Shape;244;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700"/>
              <a:t>An AI-based diagnostic tool that can analyze medical images (e.g., X-rays, MRIs, CT scans) to assist doctors in detecting diseases like cancer, pneumonia, or fractures more accurately and swiftly.</a:t>
            </a:r>
            <a:endParaRPr sz="1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0" name="Google Shape;250;p20"/>
          <p:cNvSpPr txBox="1"/>
          <p:nvPr/>
        </p:nvSpPr>
        <p:spPr>
          <a:xfrm>
            <a:off x="1297500" y="13078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0"/>
          <p:cNvSpPr txBox="1"/>
          <p:nvPr>
            <p:ph idx="1" type="body"/>
          </p:nvPr>
        </p:nvSpPr>
        <p:spPr>
          <a:xfrm>
            <a:off x="2030400" y="1238250"/>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AI tool uses advanced algorithms to analyze medical images like X-rays, MRIs, and CT scans, identifying patterns and anomalies that might indicate conditions such as cancer, pneumonia, or fractures.</a:t>
            </a:r>
            <a:endParaRPr>
              <a:solidFill>
                <a:srgbClr val="FFFFFF"/>
              </a:solidFill>
            </a:endParaRPr>
          </a:p>
        </p:txBody>
      </p:sp>
      <p:sp>
        <p:nvSpPr>
          <p:cNvPr id="252" name="Google Shape;252;p20"/>
          <p:cNvSpPr txBox="1"/>
          <p:nvPr/>
        </p:nvSpPr>
        <p:spPr>
          <a:xfrm>
            <a:off x="1297500" y="24949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2030400" y="23240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Unlike traditional manual analysis, which can be time-consuming, the AI-based tool quickly processes and interprets medical images. This speed allows doctors to provide timely </a:t>
            </a:r>
            <a:r>
              <a:rPr lang="en-GB">
                <a:solidFill>
                  <a:srgbClr val="FFFFFF"/>
                </a:solidFill>
              </a:rPr>
              <a:t>diagnosis</a:t>
            </a:r>
            <a:r>
              <a:rPr lang="en-GB">
                <a:solidFill>
                  <a:srgbClr val="FFFFFF"/>
                </a:solidFill>
              </a:rPr>
              <a:t>, which can be crucial in cases where early detection significantly impacts treatment outcomes.</a:t>
            </a:r>
            <a:endParaRPr>
              <a:solidFill>
                <a:srgbClr val="FFFFFF"/>
              </a:solidFill>
            </a:endParaRPr>
          </a:p>
        </p:txBody>
      </p:sp>
      <p:sp>
        <p:nvSpPr>
          <p:cNvPr id="254" name="Google Shape;254;p20"/>
          <p:cNvSpPr txBox="1"/>
          <p:nvPr/>
        </p:nvSpPr>
        <p:spPr>
          <a:xfrm>
            <a:off x="1297500" y="37517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5" name="Google Shape;255;p20"/>
          <p:cNvSpPr txBox="1"/>
          <p:nvPr>
            <p:ph idx="1" type="body"/>
          </p:nvPr>
        </p:nvSpPr>
        <p:spPr>
          <a:xfrm>
            <a:off x="2030400" y="35287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AI tool acts as a supplementary aid to doctors, providing a second opinion or highlighting areas of concern that require further attention. It doesn't replace medical expertise but instead supports healthcare providers, helping them make more informed decisions and improving patient care quality.</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1"/>
          <p:cNvSpPr txBox="1"/>
          <p:nvPr>
            <p:ph type="title"/>
          </p:nvPr>
        </p:nvSpPr>
        <p:spPr>
          <a:xfrm>
            <a:off x="1500075" y="194075"/>
            <a:ext cx="2013300" cy="67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Steps</a:t>
            </a:r>
            <a:endParaRPr sz="3000"/>
          </a:p>
        </p:txBody>
      </p:sp>
      <p:sp>
        <p:nvSpPr>
          <p:cNvPr id="261" name="Google Shape;261;p21"/>
          <p:cNvSpPr txBox="1"/>
          <p:nvPr/>
        </p:nvSpPr>
        <p:spPr>
          <a:xfrm>
            <a:off x="4234200" y="742675"/>
            <a:ext cx="4909800" cy="3500100"/>
          </a:xfrm>
          <a:prstGeom prst="rect">
            <a:avLst/>
          </a:prstGeom>
          <a:noFill/>
          <a:ln>
            <a:noFill/>
          </a:ln>
        </p:spPr>
        <p:txBody>
          <a:bodyPr anchorCtr="0" anchor="t" bIns="91425" lIns="91425" spcFirstLastPara="1" rIns="91425" wrap="square" tIns="91425">
            <a:spAutoFit/>
          </a:bodyPr>
          <a:lstStyle/>
          <a:p>
            <a:pPr indent="-368300" lvl="0" marL="457200" rtl="0" algn="just">
              <a:lnSpc>
                <a:spcPct val="115000"/>
              </a:lnSpc>
              <a:spcBef>
                <a:spcPts val="0"/>
              </a:spcBef>
              <a:spcAft>
                <a:spcPts val="0"/>
              </a:spcAft>
              <a:buClr>
                <a:schemeClr val="lt1"/>
              </a:buClr>
              <a:buSzPts val="2200"/>
              <a:buAutoNum type="arabicPeriod"/>
            </a:pPr>
            <a:r>
              <a:rPr b="1" lang="en-GB" sz="2200">
                <a:solidFill>
                  <a:schemeClr val="lt1"/>
                </a:solidFill>
              </a:rPr>
              <a:t>Data Collection</a:t>
            </a:r>
            <a:endParaRPr b="1" sz="2200">
              <a:solidFill>
                <a:schemeClr val="lt1"/>
              </a:solidFill>
            </a:endParaRPr>
          </a:p>
          <a:p>
            <a:pPr indent="-368300" lvl="0" marL="457200" rtl="0" algn="just">
              <a:lnSpc>
                <a:spcPct val="115000"/>
              </a:lnSpc>
              <a:spcBef>
                <a:spcPts val="0"/>
              </a:spcBef>
              <a:spcAft>
                <a:spcPts val="0"/>
              </a:spcAft>
              <a:buClr>
                <a:schemeClr val="lt1"/>
              </a:buClr>
              <a:buSzPts val="2200"/>
              <a:buAutoNum type="arabicPeriod"/>
            </a:pPr>
            <a:r>
              <a:rPr b="1" lang="en-GB" sz="2200">
                <a:solidFill>
                  <a:schemeClr val="lt1"/>
                </a:solidFill>
              </a:rPr>
              <a:t>Machine Learning Models</a:t>
            </a:r>
            <a:endParaRPr b="1" sz="2200">
              <a:solidFill>
                <a:schemeClr val="lt1"/>
              </a:solidFill>
            </a:endParaRPr>
          </a:p>
          <a:p>
            <a:pPr indent="-368300" lvl="0" marL="457200" rtl="0" algn="just">
              <a:lnSpc>
                <a:spcPct val="115000"/>
              </a:lnSpc>
              <a:spcBef>
                <a:spcPts val="0"/>
              </a:spcBef>
              <a:spcAft>
                <a:spcPts val="0"/>
              </a:spcAft>
              <a:buClr>
                <a:schemeClr val="lt1"/>
              </a:buClr>
              <a:buSzPts val="2200"/>
              <a:buAutoNum type="arabicPeriod"/>
            </a:pPr>
            <a:r>
              <a:rPr b="1" lang="en-GB" sz="2200">
                <a:solidFill>
                  <a:schemeClr val="lt1"/>
                </a:solidFill>
              </a:rPr>
              <a:t>Annotation &amp; Labeling</a:t>
            </a:r>
            <a:endParaRPr b="1" sz="2200">
              <a:solidFill>
                <a:schemeClr val="lt1"/>
              </a:solidFill>
            </a:endParaRPr>
          </a:p>
          <a:p>
            <a:pPr indent="-368300" lvl="0" marL="457200" rtl="0" algn="just">
              <a:lnSpc>
                <a:spcPct val="115000"/>
              </a:lnSpc>
              <a:spcBef>
                <a:spcPts val="0"/>
              </a:spcBef>
              <a:spcAft>
                <a:spcPts val="0"/>
              </a:spcAft>
              <a:buClr>
                <a:schemeClr val="lt1"/>
              </a:buClr>
              <a:buSzPts val="2200"/>
              <a:buAutoNum type="arabicPeriod"/>
            </a:pPr>
            <a:r>
              <a:rPr b="1" lang="en-GB" sz="2200">
                <a:solidFill>
                  <a:schemeClr val="lt1"/>
                </a:solidFill>
              </a:rPr>
              <a:t>Validation &amp; Testing</a:t>
            </a:r>
            <a:endParaRPr b="1" sz="2200">
              <a:solidFill>
                <a:schemeClr val="lt1"/>
              </a:solidFill>
            </a:endParaRPr>
          </a:p>
          <a:p>
            <a:pPr indent="-368300" lvl="0" marL="457200" rtl="0" algn="just">
              <a:lnSpc>
                <a:spcPct val="115000"/>
              </a:lnSpc>
              <a:spcBef>
                <a:spcPts val="0"/>
              </a:spcBef>
              <a:spcAft>
                <a:spcPts val="0"/>
              </a:spcAft>
              <a:buClr>
                <a:schemeClr val="lt1"/>
              </a:buClr>
              <a:buSzPts val="2200"/>
              <a:buAutoNum type="arabicPeriod"/>
            </a:pPr>
            <a:r>
              <a:rPr b="1" lang="en-GB" sz="2200">
                <a:solidFill>
                  <a:schemeClr val="lt1"/>
                </a:solidFill>
              </a:rPr>
              <a:t>Clinical Integration</a:t>
            </a:r>
            <a:endParaRPr b="1" sz="2200">
              <a:solidFill>
                <a:schemeClr val="lt1"/>
              </a:solidFill>
            </a:endParaRPr>
          </a:p>
          <a:p>
            <a:pPr indent="-368300" lvl="0" marL="457200" rtl="0" algn="just">
              <a:lnSpc>
                <a:spcPct val="115000"/>
              </a:lnSpc>
              <a:spcBef>
                <a:spcPts val="0"/>
              </a:spcBef>
              <a:spcAft>
                <a:spcPts val="0"/>
              </a:spcAft>
              <a:buClr>
                <a:schemeClr val="lt1"/>
              </a:buClr>
              <a:buSzPts val="2200"/>
              <a:buAutoNum type="arabicPeriod"/>
            </a:pPr>
            <a:r>
              <a:rPr b="1" lang="en-GB" sz="2200">
                <a:solidFill>
                  <a:schemeClr val="lt1"/>
                </a:solidFill>
              </a:rPr>
              <a:t>Regulatory Compliance</a:t>
            </a:r>
            <a:endParaRPr b="1" sz="2200">
              <a:solidFill>
                <a:schemeClr val="lt1"/>
              </a:solidFill>
            </a:endParaRPr>
          </a:p>
          <a:p>
            <a:pPr indent="-368300" lvl="0" marL="457200" rtl="0" algn="just">
              <a:lnSpc>
                <a:spcPct val="115000"/>
              </a:lnSpc>
              <a:spcBef>
                <a:spcPts val="0"/>
              </a:spcBef>
              <a:spcAft>
                <a:spcPts val="0"/>
              </a:spcAft>
              <a:buClr>
                <a:schemeClr val="lt1"/>
              </a:buClr>
              <a:buSzPts val="2200"/>
              <a:buAutoNum type="arabicPeriod"/>
            </a:pPr>
            <a:r>
              <a:rPr b="1" lang="en-GB" sz="2200">
                <a:solidFill>
                  <a:schemeClr val="lt1"/>
                </a:solidFill>
              </a:rPr>
              <a:t>User Interface</a:t>
            </a:r>
            <a:endParaRPr b="1" sz="2200">
              <a:solidFill>
                <a:schemeClr val="lt1"/>
              </a:solidFill>
            </a:endParaRPr>
          </a:p>
          <a:p>
            <a:pPr indent="-368300" lvl="0" marL="457200" rtl="0" algn="just">
              <a:lnSpc>
                <a:spcPct val="115000"/>
              </a:lnSpc>
              <a:spcBef>
                <a:spcPts val="0"/>
              </a:spcBef>
              <a:spcAft>
                <a:spcPts val="0"/>
              </a:spcAft>
              <a:buClr>
                <a:schemeClr val="lt1"/>
              </a:buClr>
              <a:buSzPts val="2200"/>
              <a:buAutoNum type="arabicPeriod"/>
            </a:pPr>
            <a:r>
              <a:rPr b="1" lang="en-GB" sz="2200">
                <a:solidFill>
                  <a:schemeClr val="lt1"/>
                </a:solidFill>
              </a:rPr>
              <a:t>Continuous Learning</a:t>
            </a:r>
            <a:endParaRPr b="1" sz="2200">
              <a:solidFill>
                <a:schemeClr val="lt1"/>
              </a:solidFill>
            </a:endParaRPr>
          </a:p>
          <a:p>
            <a:pPr indent="0" lvl="0" marL="0" rtl="0" algn="just">
              <a:lnSpc>
                <a:spcPct val="115000"/>
              </a:lnSpc>
              <a:spcBef>
                <a:spcPts val="0"/>
              </a:spcBef>
              <a:spcAft>
                <a:spcPts val="0"/>
              </a:spcAft>
              <a:buNone/>
            </a:pPr>
            <a:r>
              <a:t/>
            </a:r>
            <a:endParaRPr sz="13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2"/>
          <p:cNvSpPr txBox="1"/>
          <p:nvPr/>
        </p:nvSpPr>
        <p:spPr>
          <a:xfrm>
            <a:off x="331200" y="1580275"/>
            <a:ext cx="3909600" cy="2339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GB">
                <a:solidFill>
                  <a:schemeClr val="lt1"/>
                </a:solidFill>
              </a:rPr>
              <a:t>This code loads a pre-trained model and uses it to predict whether a given image (e.g., an X-ray) shows a fractured bone. The image is preprocessed, normalized, and then passed through the model for prediction. The output is either "Fractured" or "Healthy" based on the prediction score</a:t>
            </a:r>
            <a:endParaRPr>
              <a:solidFill>
                <a:schemeClr val="lt1"/>
              </a:solidFill>
            </a:endParaRPr>
          </a:p>
        </p:txBody>
      </p:sp>
      <p:pic>
        <p:nvPicPr>
          <p:cNvPr id="267" name="Google Shape;267;p22"/>
          <p:cNvPicPr preferRelativeResize="0"/>
          <p:nvPr/>
        </p:nvPicPr>
        <p:blipFill>
          <a:blip r:embed="rId3">
            <a:alphaModFix/>
          </a:blip>
          <a:stretch>
            <a:fillRect/>
          </a:stretch>
        </p:blipFill>
        <p:spPr>
          <a:xfrm>
            <a:off x="4240800" y="0"/>
            <a:ext cx="49032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 Features of our Solution</a:t>
            </a:r>
            <a:endParaRPr/>
          </a:p>
        </p:txBody>
      </p:sp>
      <p:sp>
        <p:nvSpPr>
          <p:cNvPr id="273" name="Google Shape;273;p23"/>
          <p:cNvSpPr txBox="1"/>
          <p:nvPr/>
        </p:nvSpPr>
        <p:spPr>
          <a:xfrm>
            <a:off x="991600" y="1782300"/>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Key Partners</a:t>
            </a:r>
            <a:endParaRPr/>
          </a:p>
        </p:txBody>
      </p:sp>
      <p:sp>
        <p:nvSpPr>
          <p:cNvPr id="274" name="Google Shape;274;p23"/>
          <p:cNvSpPr txBox="1"/>
          <p:nvPr/>
        </p:nvSpPr>
        <p:spPr>
          <a:xfrm>
            <a:off x="927425" y="2356275"/>
            <a:ext cx="1991400" cy="691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GB" sz="1000">
                <a:solidFill>
                  <a:schemeClr val="lt1"/>
                </a:solidFill>
                <a:latin typeface="Montserrat"/>
                <a:ea typeface="Montserrat"/>
                <a:cs typeface="Montserrat"/>
                <a:sym typeface="Montserrat"/>
              </a:rPr>
              <a:t>Diagnostic </a:t>
            </a:r>
            <a:r>
              <a:rPr lang="en-GB" sz="1000">
                <a:solidFill>
                  <a:schemeClr val="lt1"/>
                </a:solidFill>
                <a:latin typeface="Montserrat"/>
                <a:ea typeface="Montserrat"/>
                <a:cs typeface="Montserrat"/>
                <a:sym typeface="Montserrat"/>
              </a:rPr>
              <a:t>Centers Hospitals</a:t>
            </a:r>
            <a:r>
              <a:rPr lang="en-GB" sz="1000">
                <a:solidFill>
                  <a:schemeClr val="lt1"/>
                </a:solidFill>
                <a:latin typeface="Montserrat"/>
                <a:ea typeface="Montserrat"/>
                <a:cs typeface="Montserrat"/>
                <a:sym typeface="Montserrat"/>
              </a:rPr>
              <a:t> with Radiology</a:t>
            </a:r>
            <a:endParaRPr sz="1000">
              <a:solidFill>
                <a:schemeClr val="lt1"/>
              </a:solidFill>
              <a:latin typeface="Montserrat"/>
              <a:ea typeface="Montserrat"/>
              <a:cs typeface="Montserrat"/>
              <a:sym typeface="Montserrat"/>
            </a:endParaRPr>
          </a:p>
        </p:txBody>
      </p:sp>
      <p:sp>
        <p:nvSpPr>
          <p:cNvPr id="275" name="Google Shape;275;p23"/>
          <p:cNvSpPr txBox="1"/>
          <p:nvPr/>
        </p:nvSpPr>
        <p:spPr>
          <a:xfrm>
            <a:off x="991600" y="3180863"/>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Value Propositions</a:t>
            </a:r>
            <a:endParaRPr/>
          </a:p>
        </p:txBody>
      </p:sp>
      <p:sp>
        <p:nvSpPr>
          <p:cNvPr id="276" name="Google Shape;276;p23"/>
          <p:cNvSpPr txBox="1"/>
          <p:nvPr/>
        </p:nvSpPr>
        <p:spPr>
          <a:xfrm>
            <a:off x="991600" y="3751150"/>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chemeClr val="lt1"/>
                </a:solidFill>
                <a:latin typeface="Montserrat"/>
                <a:ea typeface="Montserrat"/>
                <a:cs typeface="Montserrat"/>
                <a:sym typeface="Montserrat"/>
              </a:rPr>
              <a:t>Accuracy and  </a:t>
            </a:r>
            <a:r>
              <a:rPr lang="en-GB" sz="1000">
                <a:solidFill>
                  <a:schemeClr val="lt1"/>
                </a:solidFill>
                <a:latin typeface="Montserrat"/>
                <a:ea typeface="Montserrat"/>
                <a:cs typeface="Montserrat"/>
                <a:sym typeface="Montserrat"/>
              </a:rPr>
              <a:t>Reliability Efficiency</a:t>
            </a:r>
            <a:endParaRPr sz="1000">
              <a:solidFill>
                <a:schemeClr val="lt1"/>
              </a:solidFill>
              <a:latin typeface="Montserrat"/>
              <a:ea typeface="Montserrat"/>
              <a:cs typeface="Montserrat"/>
              <a:sym typeface="Montserrat"/>
            </a:endParaRPr>
          </a:p>
        </p:txBody>
      </p:sp>
      <p:sp>
        <p:nvSpPr>
          <p:cNvPr id="277" name="Google Shape;277;p23"/>
          <p:cNvSpPr txBox="1"/>
          <p:nvPr/>
        </p:nvSpPr>
        <p:spPr>
          <a:xfrm>
            <a:off x="6211625" y="1765088"/>
            <a:ext cx="2412900" cy="691800"/>
          </a:xfrm>
          <a:prstGeom prst="rect">
            <a:avLst/>
          </a:prstGeom>
          <a:noFill/>
          <a:ln>
            <a:noFill/>
          </a:ln>
        </p:spPr>
        <p:txBody>
          <a:bodyPr anchorCtr="0" anchor="ctr" bIns="91425" lIns="91425" spcFirstLastPara="1" rIns="91425" wrap="square" tIns="91425">
            <a:norm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Key Activities</a:t>
            </a:r>
            <a:endParaRPr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600">
              <a:solidFill>
                <a:srgbClr val="FFFFFF"/>
              </a:solidFill>
              <a:latin typeface="Montserrat"/>
              <a:ea typeface="Montserrat"/>
              <a:cs typeface="Montserrat"/>
              <a:sym typeface="Montserrat"/>
            </a:endParaRPr>
          </a:p>
        </p:txBody>
      </p:sp>
      <p:sp>
        <p:nvSpPr>
          <p:cNvPr id="278" name="Google Shape;278;p23"/>
          <p:cNvSpPr txBox="1"/>
          <p:nvPr/>
        </p:nvSpPr>
        <p:spPr>
          <a:xfrm>
            <a:off x="6284850" y="3078113"/>
            <a:ext cx="1854000" cy="69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Customer Relationships</a:t>
            </a:r>
            <a:endParaRPr/>
          </a:p>
        </p:txBody>
      </p:sp>
      <p:sp>
        <p:nvSpPr>
          <p:cNvPr id="279" name="Google Shape;279;p23"/>
          <p:cNvSpPr txBox="1"/>
          <p:nvPr/>
        </p:nvSpPr>
        <p:spPr>
          <a:xfrm>
            <a:off x="6243600" y="3992650"/>
            <a:ext cx="1991400" cy="4926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000">
                <a:solidFill>
                  <a:schemeClr val="lt1"/>
                </a:solidFill>
                <a:latin typeface="Montserrat"/>
                <a:ea typeface="Montserrat"/>
                <a:cs typeface="Montserrat"/>
                <a:sym typeface="Montserrat"/>
              </a:rPr>
              <a:t>Training and Education </a:t>
            </a:r>
            <a:r>
              <a:rPr lang="en-GB" sz="1000">
                <a:solidFill>
                  <a:schemeClr val="lt1"/>
                </a:solidFill>
                <a:latin typeface="Montserrat"/>
                <a:ea typeface="Montserrat"/>
                <a:cs typeface="Montserrat"/>
                <a:sym typeface="Montserrat"/>
              </a:rPr>
              <a:t>Dedicated Support</a:t>
            </a:r>
            <a:endParaRPr sz="1000">
              <a:solidFill>
                <a:schemeClr val="lt1"/>
              </a:solidFill>
              <a:latin typeface="Montserrat"/>
              <a:ea typeface="Montserrat"/>
              <a:cs typeface="Montserrat"/>
              <a:sym typeface="Montserrat"/>
            </a:endParaRPr>
          </a:p>
          <a:p>
            <a:pPr indent="0" lvl="0" marL="0" rtl="0" algn="l">
              <a:lnSpc>
                <a:spcPct val="115000"/>
              </a:lnSpc>
              <a:spcBef>
                <a:spcPts val="1600"/>
              </a:spcBef>
              <a:spcAft>
                <a:spcPts val="1600"/>
              </a:spcAft>
              <a:buNone/>
            </a:pPr>
            <a:r>
              <a:t/>
            </a:r>
            <a:endParaRPr sz="1000">
              <a:solidFill>
                <a:srgbClr val="D9D9D9"/>
              </a:solidFill>
              <a:latin typeface="Montserrat"/>
              <a:ea typeface="Montserrat"/>
              <a:cs typeface="Montserrat"/>
              <a:sym typeface="Montserrat"/>
            </a:endParaRPr>
          </a:p>
        </p:txBody>
      </p:sp>
      <p:cxnSp>
        <p:nvCxnSpPr>
          <p:cNvPr id="280" name="Google Shape;280;p23"/>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81" name="Google Shape;281;p23"/>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82" name="Google Shape;282;p23"/>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83" name="Google Shape;283;p23"/>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84" name="Google Shape;284;p23"/>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3"/>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23"/>
          <p:cNvGrpSpPr/>
          <p:nvPr/>
        </p:nvGrpSpPr>
        <p:grpSpPr>
          <a:xfrm>
            <a:off x="3078687" y="2700858"/>
            <a:ext cx="737729" cy="737729"/>
            <a:chOff x="2920647" y="2157958"/>
            <a:chExt cx="827700" cy="827700"/>
          </a:xfrm>
        </p:grpSpPr>
        <p:sp>
          <p:nvSpPr>
            <p:cNvPr id="289" name="Google Shape;289;p23"/>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3"/>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 name="Google Shape;291;p23"/>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92" name="Google Shape;292;p23"/>
          <p:cNvGrpSpPr/>
          <p:nvPr/>
        </p:nvGrpSpPr>
        <p:grpSpPr>
          <a:xfrm rot="-5400000">
            <a:off x="4225338" y="3802929"/>
            <a:ext cx="737729" cy="737729"/>
            <a:chOff x="2920647" y="2157958"/>
            <a:chExt cx="827700" cy="827700"/>
          </a:xfrm>
        </p:grpSpPr>
        <p:sp>
          <p:nvSpPr>
            <p:cNvPr id="293" name="Google Shape;293;p23"/>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3"/>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 name="Google Shape;295;p23"/>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96" name="Google Shape;296;p23"/>
          <p:cNvGrpSpPr/>
          <p:nvPr/>
        </p:nvGrpSpPr>
        <p:grpSpPr>
          <a:xfrm>
            <a:off x="5313093" y="2700655"/>
            <a:ext cx="737804" cy="737804"/>
            <a:chOff x="5428888" y="2158023"/>
            <a:chExt cx="828900" cy="828900"/>
          </a:xfrm>
        </p:grpSpPr>
        <p:sp>
          <p:nvSpPr>
            <p:cNvPr id="297" name="Google Shape;297;p23"/>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 name="Google Shape;299;p23"/>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00" name="Google Shape;300;p23"/>
          <p:cNvGrpSpPr/>
          <p:nvPr/>
        </p:nvGrpSpPr>
        <p:grpSpPr>
          <a:xfrm rot="5400000">
            <a:off x="4193370" y="1569752"/>
            <a:ext cx="737729" cy="737729"/>
            <a:chOff x="2920647" y="2157958"/>
            <a:chExt cx="827700" cy="827700"/>
          </a:xfrm>
        </p:grpSpPr>
        <p:sp>
          <p:nvSpPr>
            <p:cNvPr id="301" name="Google Shape;301;p23"/>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23"/>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04" name="Google Shape;304;p23"/>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txBox="1"/>
          <p:nvPr/>
        </p:nvSpPr>
        <p:spPr>
          <a:xfrm>
            <a:off x="6039925" y="2450175"/>
            <a:ext cx="28713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lt1"/>
                </a:solidFill>
                <a:latin typeface="Montserrat"/>
                <a:ea typeface="Montserrat"/>
                <a:cs typeface="Montserrat"/>
                <a:sym typeface="Montserrat"/>
              </a:rPr>
              <a:t>AI Developments and Maintenance</a:t>
            </a:r>
            <a:endParaRPr sz="10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1000">
                <a:solidFill>
                  <a:schemeClr val="lt1"/>
                </a:solidFill>
                <a:latin typeface="Montserrat"/>
                <a:ea typeface="Montserrat"/>
                <a:cs typeface="Montserrat"/>
                <a:sym typeface="Montserrat"/>
              </a:rPr>
              <a:t>Partnership </a:t>
            </a:r>
            <a:r>
              <a:rPr lang="en-GB" sz="1000">
                <a:solidFill>
                  <a:schemeClr val="lt1"/>
                </a:solidFill>
                <a:latin typeface="Montserrat"/>
                <a:ea typeface="Montserrat"/>
                <a:cs typeface="Montserrat"/>
                <a:sym typeface="Montserrat"/>
              </a:rPr>
              <a:t>Management</a:t>
            </a:r>
            <a:endParaRPr sz="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4"/>
          <p:cNvSpPr txBox="1"/>
          <p:nvPr>
            <p:ph type="title"/>
          </p:nvPr>
        </p:nvSpPr>
        <p:spPr>
          <a:xfrm>
            <a:off x="1516550" y="1833775"/>
            <a:ext cx="25500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11" name="Google Shape;311;p24"/>
          <p:cNvGrpSpPr/>
          <p:nvPr/>
        </p:nvGrpSpPr>
        <p:grpSpPr>
          <a:xfrm>
            <a:off x="4066820" y="1553491"/>
            <a:ext cx="3159984" cy="2439109"/>
            <a:chOff x="3553042" y="1657806"/>
            <a:chExt cx="3461100" cy="2671532"/>
          </a:xfrm>
        </p:grpSpPr>
        <p:sp>
          <p:nvSpPr>
            <p:cNvPr id="312" name="Google Shape;312;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0" name="Google Shape;320;p24"/>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21" name="Google Shape;321;p24"/>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24"/>
          <p:cNvGrpSpPr/>
          <p:nvPr/>
        </p:nvGrpSpPr>
        <p:grpSpPr>
          <a:xfrm>
            <a:off x="6762480" y="2546254"/>
            <a:ext cx="1024386" cy="1522884"/>
            <a:chOff x="6505573" y="2745170"/>
            <a:chExt cx="1122000" cy="1668000"/>
          </a:xfrm>
        </p:grpSpPr>
        <p:sp>
          <p:nvSpPr>
            <p:cNvPr id="323" name="Google Shape;323;p24"/>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4"/>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7" name="Google Shape;327;p24"/>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28" name="Google Shape;328;p24"/>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24"/>
          <p:cNvGrpSpPr/>
          <p:nvPr/>
        </p:nvGrpSpPr>
        <p:grpSpPr>
          <a:xfrm>
            <a:off x="6405845" y="3121897"/>
            <a:ext cx="520684" cy="1036470"/>
            <a:chOff x="9543736" y="4486132"/>
            <a:chExt cx="570300" cy="1135235"/>
          </a:xfrm>
        </p:grpSpPr>
        <p:sp>
          <p:nvSpPr>
            <p:cNvPr id="330" name="Google Shape;330;p24"/>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4"/>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4"/>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4"/>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4" name="Google Shape;334;p24"/>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35" name="Google Shape;335;p24"/>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 name="Google Shape;336;p24"/>
          <p:cNvGrpSpPr/>
          <p:nvPr/>
        </p:nvGrpSpPr>
        <p:grpSpPr>
          <a:xfrm>
            <a:off x="7564804" y="3443361"/>
            <a:ext cx="455496" cy="692277"/>
            <a:chOff x="7384375" y="3728000"/>
            <a:chExt cx="498900" cy="758244"/>
          </a:xfrm>
        </p:grpSpPr>
        <p:sp>
          <p:nvSpPr>
            <p:cNvPr id="337" name="Google Shape;337;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24"/>
          <p:cNvGrpSpPr/>
          <p:nvPr/>
        </p:nvGrpSpPr>
        <p:grpSpPr>
          <a:xfrm>
            <a:off x="7564836" y="3561758"/>
            <a:ext cx="478081" cy="462776"/>
            <a:chOff x="7384385" y="3857442"/>
            <a:chExt cx="523637" cy="506874"/>
          </a:xfrm>
        </p:grpSpPr>
        <p:sp>
          <p:nvSpPr>
            <p:cNvPr id="342" name="Google Shape;342;p24"/>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24"/>
            <p:cNvGrpSpPr/>
            <p:nvPr/>
          </p:nvGrpSpPr>
          <p:grpSpPr>
            <a:xfrm>
              <a:off x="7384385" y="3857442"/>
              <a:ext cx="523637" cy="498900"/>
              <a:chOff x="7384385" y="3857442"/>
              <a:chExt cx="523637" cy="498900"/>
            </a:xfrm>
          </p:grpSpPr>
          <p:sp>
            <p:nvSpPr>
              <p:cNvPr id="344" name="Google Shape;344;p24"/>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4"/>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46" name="Google Shape;346;p24"/>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47" name="Google Shape;347;p24"/>
          <p:cNvGrpSpPr/>
          <p:nvPr/>
        </p:nvGrpSpPr>
        <p:grpSpPr>
          <a:xfrm>
            <a:off x="8110843" y="3443361"/>
            <a:ext cx="435785" cy="692277"/>
            <a:chOff x="7982421" y="3727763"/>
            <a:chExt cx="477311" cy="758244"/>
          </a:xfrm>
        </p:grpSpPr>
        <p:sp>
          <p:nvSpPr>
            <p:cNvPr id="348" name="Google Shape;348;p2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6" name="Google Shape;356;p24"/>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